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772DC-1DB3-41E5-8084-69ED4E69D473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57F6-60FF-48DB-95A8-217CEB7D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0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E57F6-60FF-48DB-95A8-217CEB7D20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o.code.org/s/course2/stage/4/puzzle/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Stage 4 Artist: Sequence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Create a program to complete an image using sequential steps</a:t>
            </a:r>
          </a:p>
          <a:p>
            <a:r>
              <a:rPr lang="en-US" dirty="0"/>
              <a:t>Select an argument for a given command</a:t>
            </a:r>
          </a:p>
          <a:p>
            <a:r>
              <a:rPr lang="en-US" dirty="0"/>
              <a:t>Differentiate between defining and non-defining attributes of triangles, squares, and rectangles</a:t>
            </a:r>
          </a:p>
          <a:p>
            <a:r>
              <a:rPr lang="en-US" dirty="0"/>
              <a:t>Draw triangles, squares, and rectangles to reflect defining attributes</a:t>
            </a:r>
          </a:p>
          <a:p>
            <a:r>
              <a:rPr lang="en-US" dirty="0"/>
              <a:t>Explain the difference between squares and rectangles and support it with evidence consisting of the commands used to draw the different shapes</a:t>
            </a:r>
          </a:p>
          <a:p>
            <a:r>
              <a:rPr lang="en-US" dirty="0"/>
              <a:t>Compare and contrast squares and rectangles by their number of sides and side lengths</a:t>
            </a:r>
          </a:p>
          <a:p>
            <a:r>
              <a:rPr lang="en-US" dirty="0"/>
              <a:t>Compose two-dimensional shapes (rectangles, squares, trapezoids, triangles) to create a composite shape, such as two squares to compose a rectangle and two rectangles to compose a square</a:t>
            </a:r>
          </a:p>
          <a:p>
            <a:r>
              <a:rPr lang="en-US" dirty="0"/>
              <a:t>Compose new shapes from composite shapes</a:t>
            </a:r>
          </a:p>
          <a:p>
            <a:r>
              <a:rPr lang="en-US" dirty="0"/>
              <a:t>Draw partitions into a rectangle and describe the partitions using the words halves, fourths, quarters, half of, fourth of, and quarter of</a:t>
            </a:r>
          </a:p>
          <a:p>
            <a:r>
              <a:rPr lang="en-US" dirty="0"/>
              <a:t>Describe a whole rectangle as two halves or four quarters</a:t>
            </a:r>
          </a:p>
          <a:p>
            <a:r>
              <a:rPr lang="en-US" dirty="0"/>
              <a:t>Explain that decomposing into more equal shares creates smaller shares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Video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hlinkClick r:id="rId3"/>
              </a:rPr>
              <a:t>http://studio.code.org/s/course2/stage/4/puzzle/1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bsmedia</a:t>
            </a:r>
            <a:endParaRPr lang="en-US" dirty="0" smtClean="0"/>
          </a:p>
          <a:p>
            <a:pPr lvl="1"/>
            <a:r>
              <a:rPr lang="en-US" dirty="0" smtClean="0"/>
              <a:t>Password:</a:t>
            </a:r>
          </a:p>
          <a:p>
            <a:pPr lvl="1"/>
            <a:r>
              <a:rPr lang="en-US" dirty="0" smtClean="0"/>
              <a:t>Press Enter</a:t>
            </a:r>
          </a:p>
          <a:p>
            <a:r>
              <a:rPr lang="en-US" dirty="0" smtClean="0"/>
              <a:t>Open Mozilla Firefox</a:t>
            </a:r>
          </a:p>
          <a:p>
            <a:r>
              <a:rPr lang="en-US" dirty="0" smtClean="0"/>
              <a:t>Type URL –</a:t>
            </a:r>
          </a:p>
          <a:p>
            <a:pPr lvl="1"/>
            <a:r>
              <a:rPr lang="en-US" dirty="0" smtClean="0"/>
              <a:t>http</a:t>
            </a:r>
            <a:r>
              <a:rPr lang="en-US" smtClean="0"/>
              <a:t>://</a:t>
            </a:r>
            <a:r>
              <a:rPr lang="en-US"/>
              <a:t>studio.code.org/sections/OAOEFV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4 Artist: Sequence</a:t>
            </a:r>
          </a:p>
          <a:p>
            <a:pPr lvl="1"/>
            <a:r>
              <a:rPr lang="en-US" dirty="0" smtClean="0"/>
              <a:t>Move through at your own pace</a:t>
            </a:r>
          </a:p>
          <a:p>
            <a:r>
              <a:rPr lang="en-US" dirty="0" smtClean="0"/>
              <a:t>Answer the 2 questions at the end </a:t>
            </a:r>
          </a:p>
          <a:p>
            <a:r>
              <a:rPr lang="en-US" dirty="0" smtClean="0"/>
              <a:t>Stop at Stage 5 Getting Loopy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219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Stage 4 Artist: Sequence</vt:lpstr>
      <vt:lpstr>Objectives</vt:lpstr>
      <vt:lpstr>Video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Mills</dc:creator>
  <cp:lastModifiedBy>Michael Mills</cp:lastModifiedBy>
  <cp:revision>15</cp:revision>
  <dcterms:created xsi:type="dcterms:W3CDTF">2015-03-15T02:53:52Z</dcterms:created>
  <dcterms:modified xsi:type="dcterms:W3CDTF">2015-04-20T00:31:11Z</dcterms:modified>
</cp:coreProperties>
</file>